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32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9855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339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1971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32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843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54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909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092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839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32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13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FD31-EDE7-42D6-BEFC-BFAF5288B792}" type="datetimeFigureOut">
              <a:rPr lang="es-ES" smtClean="0"/>
              <a:t>13/07/2026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676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B79D1B-0A16-F48B-C110-46A69D956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0640" y="7810501"/>
            <a:ext cx="25733931" cy="4191000"/>
          </a:xfrm>
        </p:spPr>
        <p:txBody>
          <a:bodyPr>
            <a:normAutofit/>
          </a:bodyPr>
          <a:lstStyle/>
          <a:p>
            <a:endParaRPr lang="es-ES" sz="11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24914B-EB95-B104-200B-5778F5B06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70639" y="12480637"/>
            <a:ext cx="25733931" cy="28254613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BCB8082-536B-003B-73A0-6B3AD5D68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30275214" cy="7594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462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C1F27C5ED75643B8CA4D4C752910F3" ma:contentTypeVersion="17" ma:contentTypeDescription="Crear nuevo documento." ma:contentTypeScope="" ma:versionID="c784096fed8ef8e82881218160286fff">
  <xsd:schema xmlns:xsd="http://www.w3.org/2001/XMLSchema" xmlns:xs="http://www.w3.org/2001/XMLSchema" xmlns:p="http://schemas.microsoft.com/office/2006/metadata/properties" xmlns:ns2="a403236f-f772-418e-84f5-41638dde6a19" xmlns:ns3="0c3fdc64-20f4-4d0e-8433-33b2bf723d28" targetNamespace="http://schemas.microsoft.com/office/2006/metadata/properties" ma:root="true" ma:fieldsID="ee30ae46ef8cca939fbf8304d8dc7f5e" ns2:_="" ns3:_="">
    <xsd:import namespace="a403236f-f772-418e-84f5-41638dde6a19"/>
    <xsd:import namespace="0c3fdc64-20f4-4d0e-8433-33b2bf723d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3236f-f772-418e-84f5-41638dde6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Etiquetas de imagen" ma:readOnly="false" ma:fieldId="{5cf76f15-5ced-4ddc-b409-7134ff3c332f}" ma:taxonomyMulti="true" ma:sspId="38b30975-4c0d-47ad-9c58-5d01867c96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3fdc64-20f4-4d0e-8433-33b2bf723d2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221e2d-00b9-4620-b907-bd49652d070a}" ma:internalName="TaxCatchAll" ma:showField="CatchAllData" ma:web="0c3fdc64-20f4-4d0e-8433-33b2bf723d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03236f-f772-418e-84f5-41638dde6a19">
      <Terms xmlns="http://schemas.microsoft.com/office/infopath/2007/PartnerControls"/>
    </lcf76f155ced4ddcb4097134ff3c332f>
    <TaxCatchAll xmlns="0c3fdc64-20f4-4d0e-8433-33b2bf723d28" xsi:nil="true"/>
  </documentManagement>
</p:properties>
</file>

<file path=customXml/itemProps1.xml><?xml version="1.0" encoding="utf-8"?>
<ds:datastoreItem xmlns:ds="http://schemas.openxmlformats.org/officeDocument/2006/customXml" ds:itemID="{FDDCA5F3-1A6A-481F-83EB-2300A51134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3236f-f772-418e-84f5-41638dde6a19"/>
    <ds:schemaRef ds:uri="0c3fdc64-20f4-4d0e-8433-33b2bf723d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635C9B-6160-469D-BFF5-858A6B6A70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F7B33C-64FE-4942-B435-FACC9941694F}">
  <ds:schemaRefs>
    <ds:schemaRef ds:uri="http://schemas.microsoft.com/office/2006/metadata/properties"/>
    <ds:schemaRef ds:uri="http://schemas.microsoft.com/office/infopath/2007/PartnerControls"/>
    <ds:schemaRef ds:uri="a403236f-f772-418e-84f5-41638dde6a19"/>
    <ds:schemaRef ds:uri="0c3fdc64-20f4-4d0e-8433-33b2bf723d2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Esmeeting Eventos y Congresos</dc:creator>
  <cp:lastModifiedBy>ESmeeting eventos y congresos</cp:lastModifiedBy>
  <cp:revision>6</cp:revision>
  <dcterms:created xsi:type="dcterms:W3CDTF">2023-02-15T12:10:22Z</dcterms:created>
  <dcterms:modified xsi:type="dcterms:W3CDTF">2026-07-13T11:14:00Z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0x010100D6C1F27C5ED75643B8CA4D4C752910F3</vt:lpwstr>
  </property>
  <property fmtid="{D5CDD505-2E9C-101B-9397-08002B2CF9AE}" pid="3" name="MediaServiceImageTags">
    <vt:lpwstr/>
  </property>
</Properties>
</file>