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8"/>
  </p:notesMasterIdLst>
  <p:sldIdLst>
    <p:sldId id="257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E134FF-BA0E-70E7-A05F-67353A8F5487}" v="4" dt="2024-02-27T16:22:22.7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238DF-1C49-4490-8466-025FF9DFD2AB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DC3BE-0408-4AAB-AF6F-4F773622A5E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963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DC55D7-72C8-6C34-4FCA-244193A60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3712B78-BF49-CD90-12E7-C51FDA116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3A5868-4DB0-917D-4B92-94186D21A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ECCC5D-445C-4924-FB68-5F6F80574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3F2E78-5E59-A6DB-2A41-B4E5A77A8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493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DAF02B-8634-9C43-365F-7661DA218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3B53A42-C76C-5E4B-7EEA-E21497064F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72EE70-ED3E-6EC9-99AE-7CAA82F65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6A445D-8D68-7CDF-3C4B-BBC2E6984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2E53B8-AB06-0500-CEA1-86C3597D4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588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EBBB4E-087A-7E12-B5EF-0115209967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E78D41D-EBD0-11AA-9579-9A93DCFCA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06EB79-8B02-0B4A-AF62-935DC7713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3EF2CF-B8C2-FD35-8DC4-150DA3415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DDFDEF-5950-1D35-3A05-2E952AEB0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182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952D70-5E3B-5783-612D-D795F4ED6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B0E2A9-8499-BAA1-B846-8BB49E77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BB1C19-1FB0-3109-3BD8-F4E8FEDAC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4AD668-99F7-3D09-08B1-883B1A6E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258D5F-2EC7-1D71-A9AA-1FAA8C005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9143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73052-15A9-C26E-942D-10D1164D8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B1AA22-1F42-F355-1226-5EE739C1C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B5B5C6-49FD-B4E5-1F67-4E89FBFA3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B6249C-3443-BFE9-DBE6-7C854F00B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A24F53-77E0-2585-4708-393667EEC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1202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BC0A13-F36E-105F-186C-659A5903E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E3FAAF-9EBC-A35A-5262-6D09B3046C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AAEEF4-3144-2F66-000C-1D1EAA7627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1BDEBD-4465-2E6A-46F6-1BC3009A8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114D1A6-6E0A-E91E-0376-2096CC472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2A95AB-E1AC-CF85-19B5-8AA5324DA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6550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CB6874-874E-BC68-FC3B-C7181F846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E0FBB5-94D2-385A-1EE1-A35E57960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8844B16-7D1F-8BD9-A412-8D9326B718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8832EA2-40F2-453E-FB54-7FA6B3CF9D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7394CDF-4F52-BD1D-DE2E-FFE315CA3D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A5C9B42-C101-9C6E-900D-E49F6C776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6126B84-D5B8-7392-6375-5F3AE1665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5501C09-89E4-519C-A46F-474FFDE0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79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3789E2-5B07-A09F-8E50-6B9C59ED8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B82474E-5F38-049F-E4FC-707F78638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51A2F17-D737-A9DA-2AE3-5765BFD97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2CABCEF-B454-05CC-56E0-E8DECC9DF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6939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4E93C53-7D6D-1A2B-2848-CBDEA9A26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9F7B7E7-5C12-6592-FD12-43A4E7218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F806B7E-08D1-B434-8737-B423E5370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0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0034DE-51B4-5738-5FF6-A5213EDA9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9B55F1-5316-2F4A-4F4A-B274B2550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90EECEE-AD08-4B01-03F4-63ADBA592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3D69ACA-403B-ACAE-5B72-5443CF2BA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641B7A-C4AC-706E-AA57-36CDF3704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01B9D8-75F6-2414-B61E-F1C493913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1632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EA39CC-9776-83CB-6FEE-9001A0CCB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1C6FB98-2C56-6961-EB24-AB380C0E8E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688CCF4-DCFA-8242-6669-0CC83A1AB6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79B5A82-1CE2-4032-0553-7E00D6ADC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1ADF36-616C-73B9-E752-E64E91697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1BE321-B4E3-7F59-9C96-7E7BC0199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2736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C78635-DB80-4358-2CE9-F61A12566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066875D-087E-2784-1482-32C8141C1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07B019-E120-5DD0-9CC4-8230FC4A42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24C34-42C7-495B-8FE5-6931007A3368}" type="datetimeFigureOut">
              <a:rPr lang="es-ES" smtClean="0"/>
              <a:t>07/07/2026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C5A39F-32DB-8837-9689-308C21CE43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9D3B09-C616-C834-6B6D-71E8D4E7A3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85266-182A-4167-9F87-FB57DB370E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3239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8F1A08-52B1-A077-6C75-CDAEAF9F4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43300"/>
            <a:ext cx="10515600" cy="2426335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6112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2BC3C1-9F4D-00B1-9813-8FAD6EA4F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90713"/>
            <a:ext cx="10515600" cy="2852737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0BE907B-655A-4ACF-577B-524B5F642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846638"/>
            <a:ext cx="10515600" cy="1500187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84966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CFEA4B-DB87-DD26-66DF-63DC28C4F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1B3D3A-7D21-BEF0-FD94-F9BEC1E74E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1038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373C94-3926-CC4E-85D7-FBE2C682B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B8B4B0-76ED-5F42-839C-7E287CDC89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98932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C1F27C5ED75643B8CA4D4C752910F3" ma:contentTypeVersion="17" ma:contentTypeDescription="Crear nuevo documento." ma:contentTypeScope="" ma:versionID="c784096fed8ef8e82881218160286fff">
  <xsd:schema xmlns:xsd="http://www.w3.org/2001/XMLSchema" xmlns:xs="http://www.w3.org/2001/XMLSchema" xmlns:p="http://schemas.microsoft.com/office/2006/metadata/properties" xmlns:ns2="a403236f-f772-418e-84f5-41638dde6a19" xmlns:ns3="0c3fdc64-20f4-4d0e-8433-33b2bf723d28" targetNamespace="http://schemas.microsoft.com/office/2006/metadata/properties" ma:root="true" ma:fieldsID="ee30ae46ef8cca939fbf8304d8dc7f5e" ns2:_="" ns3:_="">
    <xsd:import namespace="a403236f-f772-418e-84f5-41638dde6a19"/>
    <xsd:import namespace="0c3fdc64-20f4-4d0e-8433-33b2bf723d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3236f-f772-418e-84f5-41638dde6a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Etiquetas de imagen" ma:readOnly="false" ma:fieldId="{5cf76f15-5ced-4ddc-b409-7134ff3c332f}" ma:taxonomyMulti="true" ma:sspId="38b30975-4c0d-47ad-9c58-5d01867c96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3fdc64-20f4-4d0e-8433-33b2bf723d2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5221e2d-00b9-4620-b907-bd49652d070a}" ma:internalName="TaxCatchAll" ma:showField="CatchAllData" ma:web="0c3fdc64-20f4-4d0e-8433-33b2bf723d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403236f-f772-418e-84f5-41638dde6a19">
      <Terms xmlns="http://schemas.microsoft.com/office/infopath/2007/PartnerControls"/>
    </lcf76f155ced4ddcb4097134ff3c332f>
    <TaxCatchAll xmlns="0c3fdc64-20f4-4d0e-8433-33b2bf723d28" xsi:nil="true"/>
  </documentManagement>
</p:properties>
</file>

<file path=customXml/itemProps1.xml><?xml version="1.0" encoding="utf-8"?>
<ds:datastoreItem xmlns:ds="http://schemas.openxmlformats.org/officeDocument/2006/customXml" ds:itemID="{6863FF1A-ACD6-486B-BCC1-F05429510A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8E2A1B-D026-430B-9D3D-669FD96A6697}"/>
</file>

<file path=customXml/itemProps3.xml><?xml version="1.0" encoding="utf-8"?>
<ds:datastoreItem xmlns:ds="http://schemas.openxmlformats.org/officeDocument/2006/customXml" ds:itemID="{48888226-B462-4F04-B604-2234EF676328}"/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0</Words>
  <Application>Microsoft Office PowerPoint</Application>
  <PresentationFormat>Panorámica</PresentationFormat>
  <Paragraphs>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ESmeeting eventos y congresos</dc:creator>
  <cp:lastModifiedBy>Antonio Castilla</cp:lastModifiedBy>
  <cp:revision>15</cp:revision>
  <dcterms:created xsi:type="dcterms:W3CDTF">2024-02-27T11:28:24Z</dcterms:created>
  <dcterms:modified xsi:type="dcterms:W3CDTF">2026-07-07T12:44:35Z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0x010100D6C1F27C5ED75643B8CA4D4C752910F3</vt:lpwstr>
  </property>
  <property fmtid="{D5CDD505-2E9C-101B-9397-08002B2CF9AE}" pid="3" name="MediaServiceImageTags">
    <vt:lpwstr/>
  </property>
</Properties>
</file>