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E134FF-BA0E-70E7-A05F-67353A8F5487}" v="4" dt="2024-02-27T16:22:22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238DF-1C49-4490-8466-025FF9DFD2AB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DC3BE-0408-4AAB-AF6F-4F773622A5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6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C55D7-72C8-6C34-4FCA-244193A60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712B78-BF49-CD90-12E7-C51FDA116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3A5868-4DB0-917D-4B92-94186D21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CCC5D-445C-4924-FB68-5F6F80574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3F2E78-5E59-A6DB-2A41-B4E5A77A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9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AF02B-8634-9C43-365F-7661DA218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B53A42-C76C-5E4B-7EEA-E21497064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72EE70-ED3E-6EC9-99AE-7CAA82F6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6A445D-8D68-7CDF-3C4B-BBC2E698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2E53B8-AB06-0500-CEA1-86C3597D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88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EBBB4E-087A-7E12-B5EF-011520996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78D41D-EBD0-11AA-9579-9A93DCFCA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6EB79-8B02-0B4A-AF62-935DC7713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3EF2CF-B8C2-FD35-8DC4-150DA341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DDFDEF-5950-1D35-3A05-2E952AEB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82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52D70-5E3B-5783-612D-D795F4ED6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B0E2A9-8499-BAA1-B846-8BB49E77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B1C19-1FB0-3109-3BD8-F4E8FEDAC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4AD668-99F7-3D09-08B1-883B1A6E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258D5F-2EC7-1D71-A9AA-1FAA8C005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14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73052-15A9-C26E-942D-10D1164D8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B1AA22-1F42-F355-1226-5EE739C1C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5B5C6-49FD-B4E5-1F67-4E89FBFA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B6249C-3443-BFE9-DBE6-7C854F00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A24F53-77E0-2585-4708-393667EE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20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C0A13-F36E-105F-186C-659A5903E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E3FAAF-9EBC-A35A-5262-6D09B3046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AAEEF4-3144-2F66-000C-1D1EAA762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1BDEBD-4465-2E6A-46F6-1BC3009A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14D1A6-6E0A-E91E-0376-2096CC472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2A95AB-E1AC-CF85-19B5-8AA5324D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655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B6874-874E-BC68-FC3B-C7181F84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0FBB5-94D2-385A-1EE1-A35E57960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844B16-7D1F-8BD9-A412-8D9326B71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832EA2-40F2-453E-FB54-7FA6B3CF9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7394CDF-4F52-BD1D-DE2E-FFE315CA3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5C9B42-C101-9C6E-900D-E49F6C77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126B84-D5B8-7392-6375-5F3AE166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5501C09-89E4-519C-A46F-474FFDE0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79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789E2-5B07-A09F-8E50-6B9C59ED8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82474E-5F38-049F-E4FC-707F78638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1A2F17-D737-A9DA-2AE3-5765BFD9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CABCEF-B454-05CC-56E0-E8DECC9D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93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4E93C53-7D6D-1A2B-2848-CBDEA9A2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F7B7E7-5C12-6592-FD12-43A4E7218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806B7E-08D1-B434-8737-B423E537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0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034DE-51B4-5738-5FF6-A5213EDA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9B55F1-5316-2F4A-4F4A-B274B255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0EECEE-AD08-4B01-03F4-63ADBA592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D69ACA-403B-ACAE-5B72-5443CF2B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641B7A-C4AC-706E-AA57-36CDF370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01B9D8-75F6-2414-B61E-F1C49391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163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A39CC-9776-83CB-6FEE-9001A0CC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C6FB98-2C56-6961-EB24-AB380C0E8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88CCF4-DCFA-8242-6669-0CC83A1AB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9B5A82-1CE2-4032-0553-7E00D6AD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1ADF36-616C-73B9-E752-E64E91697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1BE321-B4E3-7F59-9C96-7E7BC019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273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C78635-DB80-4358-2CE9-F61A1256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66875D-087E-2784-1482-32C8141C1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07B019-E120-5DD0-9CC4-8230FC4A4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C5A39F-32DB-8837-9689-308C21CE4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9D3B09-C616-C834-6B6D-71E8D4E7A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23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F1A08-52B1-A077-6C75-CDAEAF9F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3300"/>
            <a:ext cx="10515600" cy="2426335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611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BC3C1-9F4D-00B1-9813-8FAD6EA4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90713"/>
            <a:ext cx="10515600" cy="2852737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BE907B-655A-4ACF-577B-524B5F642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46638"/>
            <a:ext cx="10515600" cy="1500187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4966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FEA4B-DB87-DD26-66DF-63DC28C4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1B3D3A-7D21-BEF0-FD94-F9BEC1E74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103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73C94-3926-CC4E-85D7-FBE2C682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B8B4B0-76ED-5F42-839C-7E287CDC8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9893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7" ma:contentTypeDescription="Crear nuevo documento." ma:contentTypeScope="" ma:versionID="c784096fed8ef8e82881218160286fff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ee30ae46ef8cca939fbf8304d8dc7f5e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Props1.xml><?xml version="1.0" encoding="utf-8"?>
<ds:datastoreItem xmlns:ds="http://schemas.openxmlformats.org/officeDocument/2006/customXml" ds:itemID="{6863FF1A-ACD6-486B-BCC1-F05429510A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8E2A1B-D026-430B-9D3D-669FD96A6697}"/>
</file>

<file path=customXml/itemProps3.xml><?xml version="1.0" encoding="utf-8"?>
<ds:datastoreItem xmlns:ds="http://schemas.openxmlformats.org/officeDocument/2006/customXml" ds:itemID="{48888226-B462-4F04-B604-2234EF676328}"/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ESmeeting eventos y congresos</dc:creator>
  <cp:lastModifiedBy>Antonio Castilla</cp:lastModifiedBy>
  <cp:revision>15</cp:revision>
  <dcterms:created xsi:type="dcterms:W3CDTF">2024-02-27T11:28:24Z</dcterms:created>
  <dcterms:modified xsi:type="dcterms:W3CDTF">2026-07-07T12:44:35Z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</Properties>
</file>